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071547"/>
            <a:ext cx="8458200" cy="500424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А.П.Чехов,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Ф.М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Достоевский,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Л.Н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Толстой.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900254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Творческий практикум </a:t>
            </a:r>
            <a:endParaRPr lang="ru-RU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Л.Н. Толстой «Война и мир»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857620" y="666750"/>
            <a:ext cx="5079647" cy="63976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Тинторетто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«Рождение Иоанна Крестителя»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G:\Оксана\Оксана\школа\Учитель года\МОЁ\мастер-класс миссия\7748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3284802" cy="3941762"/>
          </a:xfrm>
          <a:prstGeom prst="rect">
            <a:avLst/>
          </a:prstGeom>
          <a:noFill/>
        </p:spPr>
      </p:pic>
      <p:pic>
        <p:nvPicPr>
          <p:cNvPr id="8" name="Picture 2" descr="G:\Оксана\Оксана\школа\Учитель года\МОЁ\мастер-класс миссия\скачанные файлы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643050"/>
            <a:ext cx="5229742" cy="3575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А.П. Чехов «Дом с мезонином»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И. Левитан «Цветущие яблони»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G:\Оксана\Оксана\школа\Учитель года\МОЁ\мастер-класс миссия\0a04659a19c1e76727b54e7253c15b0f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2854454" cy="4042944"/>
          </a:xfrm>
          <a:prstGeom prst="rect">
            <a:avLst/>
          </a:prstGeom>
          <a:noFill/>
        </p:spPr>
      </p:pic>
      <p:pic>
        <p:nvPicPr>
          <p:cNvPr id="8" name="Picture 2" descr="G:\Оксана\Оксана\школа\УРОКИ 11 классы\литература\урок по Чехову\иллюстрации\загруженное (7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643050"/>
            <a:ext cx="5146681" cy="3724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соотнесите картины с произведениями этих писателей «Вишнёвый сад», «Преступление и наказание», «Война и мир» и докажите свою точку зрения, опираясь на план.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Л.Н. Толстой    Ф.М. Достоевский    А.П. Чехов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Оксана\Оксана\школа\Учитель года\МОЁ\мастер-класс миссия\7748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3571900" cy="4286280"/>
          </a:xfrm>
          <a:prstGeom prst="rect">
            <a:avLst/>
          </a:prstGeom>
          <a:noFill/>
        </p:spPr>
      </p:pic>
      <p:pic>
        <p:nvPicPr>
          <p:cNvPr id="1029" name="Picture 5" descr="G:\Оксана\Оксана\школа\Учитель года\МОЁ\мастер-класс миссия\0a04659a19c1e76727b54e7253c15b0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571612"/>
            <a:ext cx="3068241" cy="4345744"/>
          </a:xfrm>
          <a:prstGeom prst="rect">
            <a:avLst/>
          </a:prstGeom>
          <a:noFill/>
        </p:spPr>
      </p:pic>
      <p:pic>
        <p:nvPicPr>
          <p:cNvPr id="8" name="Picture 3" descr="G:\Оксана\Оксана\школа\Учитель года\МОЁ\мастер-класс миссия\Dostoevsky_187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428868"/>
            <a:ext cx="3414123" cy="4429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Рембрандт Ван Рейн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«Возвращение блудного сына»(ок.1666)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remb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3306" y="1428736"/>
            <a:ext cx="3984516" cy="51689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884875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Тинторетто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«Рождение Иоанна Крестителя» (1550г.)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Оксана\Оксана\школа\Учитель года\МОЁ\мастер-класс миссия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690893" cy="5258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Исаак Левитан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«Цветущие яблони»(1896г.)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G:\Оксана\Оксана\школа\УРОКИ 11 классы\литература\урок по Чехову\иллюстрации\загруженное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736"/>
            <a:ext cx="6944425" cy="5026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Оксана\Оксана\школа\Учитель года\МОЁ\мастер-класс миссия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410068"/>
            <a:ext cx="4814621" cy="3291997"/>
          </a:xfrm>
          <a:prstGeom prst="rect">
            <a:avLst/>
          </a:prstGeom>
          <a:noFill/>
        </p:spPr>
      </p:pic>
      <p:pic>
        <p:nvPicPr>
          <p:cNvPr id="5" name="Содержимое 3" descr="remb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42852"/>
            <a:ext cx="2928958" cy="3799583"/>
          </a:xfrm>
          <a:prstGeom prst="rect">
            <a:avLst/>
          </a:prstGeom>
        </p:spPr>
      </p:pic>
      <p:pic>
        <p:nvPicPr>
          <p:cNvPr id="6" name="Picture 2" descr="G:\Оксана\Оксана\школа\УРОКИ 11 классы\литература\урок по Чехову\иллюстрации\загруженное (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42852"/>
            <a:ext cx="4476791" cy="3240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8848756" cy="11144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сопоставления картин и текстов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(элементы художественного мира):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настроение;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цвета;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свет;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пространство;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время;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композиция;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сюжет.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Ф. М. Достоевский «Преступление и наказание»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Рембрандт «Возвращение блудного сына»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Picture 3" descr="G:\Оксана\Оксана\школа\Учитель года\МОЁ\мастер-класс миссия\Dostoevsky_1879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038442" cy="3941762"/>
          </a:xfrm>
          <a:prstGeom prst="rect">
            <a:avLst/>
          </a:prstGeom>
          <a:noFill/>
        </p:spPr>
      </p:pic>
      <p:pic>
        <p:nvPicPr>
          <p:cNvPr id="8" name="Содержимое 3" descr="remb07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929190" y="1428736"/>
            <a:ext cx="3776491" cy="4899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</TotalTime>
  <Words>120</Words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               А.П.Чехов,               Ф.М. Достоевский,                                           Л.Н. Толстой.</vt:lpstr>
      <vt:lpstr>Задание:</vt:lpstr>
      <vt:lpstr>Л.Н. Толстой    Ф.М. Достоевский    А.П. Чехов</vt:lpstr>
      <vt:lpstr>Рембрандт Ван Рейн  «Возвращение блудного сына»(ок.1666)</vt:lpstr>
      <vt:lpstr>Тинторетто  «Рождение Иоанна Крестителя» (1550г.)</vt:lpstr>
      <vt:lpstr>Исаак Левитан «Цветущие яблони»(1896г.)</vt:lpstr>
      <vt:lpstr>Слайд 7</vt:lpstr>
      <vt:lpstr>Критерии сопоставления картин и текстов (элементы художественного мира):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Всё                       повторится                                               вновь…</dc:title>
  <dc:creator>Оксана</dc:creator>
  <cp:lastModifiedBy>Оксана</cp:lastModifiedBy>
  <cp:revision>18</cp:revision>
  <dcterms:created xsi:type="dcterms:W3CDTF">2014-12-02T12:31:45Z</dcterms:created>
  <dcterms:modified xsi:type="dcterms:W3CDTF">2015-01-11T11:45:48Z</dcterms:modified>
</cp:coreProperties>
</file>